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8" r:id="rId3"/>
    <p:sldId id="257" r:id="rId4"/>
    <p:sldId id="272" r:id="rId5"/>
    <p:sldId id="275" r:id="rId6"/>
    <p:sldId id="259" r:id="rId7"/>
    <p:sldId id="260" r:id="rId8"/>
    <p:sldId id="262" r:id="rId9"/>
    <p:sldId id="263" r:id="rId10"/>
    <p:sldId id="274" r:id="rId11"/>
    <p:sldId id="264" r:id="rId12"/>
    <p:sldId id="265" r:id="rId13"/>
    <p:sldId id="267" r:id="rId14"/>
    <p:sldId id="268" r:id="rId15"/>
    <p:sldId id="269" r:id="rId16"/>
    <p:sldId id="270" r:id="rId17"/>
    <p:sldId id="266" r:id="rId18"/>
    <p:sldId id="271" r:id="rId19"/>
    <p:sldId id="277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47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367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596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75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330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1663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585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62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948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297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772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05-Jun-18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663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vi_log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618813" y="4506912"/>
            <a:ext cx="1906373" cy="165417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08EEB6E3-2EA4-44E3-9C28-9456E60FE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435" y="762000"/>
            <a:ext cx="7543800" cy="2420112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Online </a:t>
            </a:r>
            <a:r>
              <a:rPr lang="en-US" dirty="0" err="1"/>
              <a:t>Videoteka</a:t>
            </a:r>
            <a:r>
              <a:rPr lang="en-US" dirty="0"/>
              <a:t> Fenix</a:t>
            </a:r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A0D6107E-156D-4E2E-8B59-E07E6C3031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435" y="2857500"/>
            <a:ext cx="7543800" cy="11430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Adnan </a:t>
            </a:r>
            <a:r>
              <a:rPr lang="en-US" dirty="0" err="1"/>
              <a:t>Gobeljić</a:t>
            </a:r>
            <a:r>
              <a:rPr lang="en-US" dirty="0"/>
              <a:t>	</a:t>
            </a:r>
          </a:p>
          <a:p>
            <a:r>
              <a:rPr lang="en-US" dirty="0" err="1"/>
              <a:t>Mujo</a:t>
            </a:r>
            <a:r>
              <a:rPr lang="en-US" dirty="0"/>
              <a:t> </a:t>
            </a:r>
            <a:r>
              <a:rPr lang="en-US" dirty="0" err="1"/>
              <a:t>hadžić</a:t>
            </a:r>
            <a:endParaRPr lang="en-US" dirty="0"/>
          </a:p>
          <a:p>
            <a:r>
              <a:rPr lang="en-US" dirty="0"/>
              <a:t>Amra </a:t>
            </a:r>
            <a:r>
              <a:rPr lang="en-US" dirty="0" err="1"/>
              <a:t>habibović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6AA38-5D0F-42AD-BDD3-739039AE6A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Prototip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C0A4A2-2DB3-4DAA-8880-4B3E79FD62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11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EC74-03E8-427A-BD65-78E2F4AC3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AC00BD8-ABA0-484B-A38E-0784B1E171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481" y="1846263"/>
            <a:ext cx="4355487" cy="4022725"/>
          </a:xfrm>
        </p:spPr>
      </p:pic>
    </p:spTree>
    <p:extLst>
      <p:ext uri="{BB962C8B-B14F-4D97-AF65-F5344CB8AC3E}">
        <p14:creationId xmlns:p14="http://schemas.microsoft.com/office/powerpoint/2010/main" val="211272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56B4C-7D88-4D96-9D84-26E0DAD0B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79B59D-C03B-4849-90CE-22891B162C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767" y="1846263"/>
            <a:ext cx="3974916" cy="4022725"/>
          </a:xfrm>
        </p:spPr>
      </p:pic>
    </p:spTree>
    <p:extLst>
      <p:ext uri="{BB962C8B-B14F-4D97-AF65-F5344CB8AC3E}">
        <p14:creationId xmlns:p14="http://schemas.microsoft.com/office/powerpoint/2010/main" val="3182570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C1355-0E6A-44AC-BE17-643D2847B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Registracija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2D457A-BA85-4E19-AA7E-BA9EC0F6ED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25" y="1864006"/>
            <a:ext cx="7543800" cy="3987238"/>
          </a:xfrm>
        </p:spPr>
      </p:pic>
    </p:spTree>
    <p:extLst>
      <p:ext uri="{BB962C8B-B14F-4D97-AF65-F5344CB8AC3E}">
        <p14:creationId xmlns:p14="http://schemas.microsoft.com/office/powerpoint/2010/main" val="3661223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3B078-EEC8-4329-B738-90FEFC6C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Korisnički</a:t>
            </a:r>
            <a:r>
              <a:rPr lang="en-US" dirty="0"/>
              <a:t> </a:t>
            </a:r>
            <a:r>
              <a:rPr lang="en-US" dirty="0" err="1"/>
              <a:t>profil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49F255-E4A4-40D1-8F2D-B36DA8919C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410" y="1846263"/>
            <a:ext cx="5243629" cy="4022725"/>
          </a:xfrm>
        </p:spPr>
      </p:pic>
    </p:spTree>
    <p:extLst>
      <p:ext uri="{BB962C8B-B14F-4D97-AF65-F5344CB8AC3E}">
        <p14:creationId xmlns:p14="http://schemas.microsoft.com/office/powerpoint/2010/main" val="3420111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FAD2A-3C01-454E-8160-9C8920C7B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5926E4-BEFC-41F4-A045-755975097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471" y="1846263"/>
            <a:ext cx="5013507" cy="4022725"/>
          </a:xfrm>
        </p:spPr>
      </p:pic>
    </p:spTree>
    <p:extLst>
      <p:ext uri="{BB962C8B-B14F-4D97-AF65-F5344CB8AC3E}">
        <p14:creationId xmlns:p14="http://schemas.microsoft.com/office/powerpoint/2010/main" val="1464886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E9674-E2C2-4ACA-895A-3EB806679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Pretraga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0EEFB2F-757C-4F4A-9919-54C5EF2FC6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962" y="2114550"/>
            <a:ext cx="5724525" cy="3486150"/>
          </a:xfrm>
        </p:spPr>
      </p:pic>
    </p:spTree>
    <p:extLst>
      <p:ext uri="{BB962C8B-B14F-4D97-AF65-F5344CB8AC3E}">
        <p14:creationId xmlns:p14="http://schemas.microsoft.com/office/powerpoint/2010/main" val="2795031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63A8A-93A9-48A1-988D-3946CBAEC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Detaljni</a:t>
            </a:r>
            <a:r>
              <a:rPr lang="en-US" dirty="0"/>
              <a:t> </a:t>
            </a:r>
            <a:r>
              <a:rPr lang="en-US" dirty="0" err="1"/>
              <a:t>prikaz</a:t>
            </a:r>
            <a:r>
              <a:rPr lang="en-US" dirty="0"/>
              <a:t> Film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349FF1-F68F-4FFB-ABDE-8174D5CD5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284" y="1846263"/>
            <a:ext cx="4071882" cy="4022725"/>
          </a:xfrm>
        </p:spPr>
      </p:pic>
    </p:spTree>
    <p:extLst>
      <p:ext uri="{BB962C8B-B14F-4D97-AF65-F5344CB8AC3E}">
        <p14:creationId xmlns:p14="http://schemas.microsoft.com/office/powerpoint/2010/main" val="8370630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AEB1-0A61-4A8F-ACBF-CAAE68634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Plaćanje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6A052E-10A3-46BB-96CA-523B8859E4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9662" y="1862138"/>
            <a:ext cx="4429125" cy="3990975"/>
          </a:xfrm>
        </p:spPr>
      </p:pic>
    </p:spTree>
    <p:extLst>
      <p:ext uri="{BB962C8B-B14F-4D97-AF65-F5344CB8AC3E}">
        <p14:creationId xmlns:p14="http://schemas.microsoft.com/office/powerpoint/2010/main" val="2519078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oad">
            <a:hlinkClick r:id="" action="ppaction://media"/>
            <a:extLst>
              <a:ext uri="{FF2B5EF4-FFF2-40B4-BE49-F238E27FC236}">
                <a16:creationId xmlns:a16="http://schemas.microsoft.com/office/drawing/2014/main" id="{0B08D20D-1E4F-4E60-8D15-87283299298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3400"/>
            <a:ext cx="9144000" cy="5143374"/>
          </a:xfrm>
        </p:spPr>
      </p:pic>
    </p:spTree>
    <p:extLst>
      <p:ext uri="{BB962C8B-B14F-4D97-AF65-F5344CB8AC3E}">
        <p14:creationId xmlns:p14="http://schemas.microsoft.com/office/powerpoint/2010/main" val="2139706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bs-Latn-BA" dirty="0"/>
              <a:t>Opis teme: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Fenix je aplikacija koja će omogućiti korisniku da se upozna sa najnovijim filmskim ostvarenjima kao i sa “evergreen” filmovima pri čemu može na jedinstven način da vodi evidenciju o filmovima koje namjerava da gleda ili koje je već pogledao.</a:t>
            </a:r>
            <a:endParaRPr lang="bs-Latn-B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Fenix omogućava online kupovinu filmskih naslova te dodavanja istih u filmove koje korisnik posjeduje. Fenix je koncipiran kao jedna vrsta društvene mreže pa korisnik može da vidi kakav je dojam film ostavio na druge korisnike. </a:t>
            </a:r>
            <a:endParaRPr lang="bs-Latn-BA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Stoga svrha sistema jeste da omogući korisniku svojevrsno vođenje dnevnika o svojim filmovima te ocjenjivanja samog filma pomoću glasanja na taj način pomažući i drugim korisnicima. Neki od problema koji se javljaju je što nerijetko osoba ne može da pronađe na jednom mjestu željena aktuelna filmska ostvarenja ali isto tako nije u stanju da razluči kakva je kvaliteta filma bez utisaka drugih ljudi. </a:t>
            </a:r>
            <a:endParaRPr lang="bs-Latn-BA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Untitled">
            <a:hlinkClick r:id="" action="ppaction://media"/>
            <a:extLst>
              <a:ext uri="{FF2B5EF4-FFF2-40B4-BE49-F238E27FC236}">
                <a16:creationId xmlns:a16="http://schemas.microsoft.com/office/drawing/2014/main" id="{4E4C1D36-9544-4795-8B5B-66491C8AED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33400"/>
            <a:ext cx="9144000" cy="5143373"/>
          </a:xfrm>
        </p:spPr>
      </p:pic>
    </p:spTree>
    <p:extLst>
      <p:ext uri="{BB962C8B-B14F-4D97-AF65-F5344CB8AC3E}">
        <p14:creationId xmlns:p14="http://schemas.microsoft.com/office/powerpoint/2010/main" val="725820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200" dirty="0">
                <a:latin typeface="Calibri" panose="020F0502020204030204" pitchFamily="34" charset="0"/>
                <a:cs typeface="Calibri" panose="020F0502020204030204" pitchFamily="34" charset="0"/>
              </a:rPr>
              <a:t>Pored toga korisnici ce moći da dodaju filmove na svoju “listu želja” za filmove koje namjeravaju da pogledaju. Omogućena je i pretraga drugih filmova kao i drugih korisnika koji koriste aplikaciju radi bolje interakcije između korisnika. Shodno tome Fenix predstavlja idealno rješenje mogućih korisničkih problema za korisnike koji žele kupiti odnosno unajmiti sistem.</a:t>
            </a:r>
            <a:endParaRPr lang="bs-Latn-BA" sz="2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1C35A-0A48-45E4-9455-5E99B5ADB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8F2DF-4902-4D71-8290-5F168585E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Registracija</a:t>
            </a:r>
            <a:r>
              <a:rPr lang="en-US" sz="2500" dirty="0"/>
              <a:t>, </a:t>
            </a:r>
            <a:r>
              <a:rPr lang="en-US" sz="2500" dirty="0" err="1"/>
              <a:t>prijavljivanje</a:t>
            </a:r>
            <a:r>
              <a:rPr lang="en-US" sz="2500" dirty="0"/>
              <a:t> I </a:t>
            </a:r>
            <a:r>
              <a:rPr lang="en-US" sz="2500" dirty="0" err="1"/>
              <a:t>odjavljivanje</a:t>
            </a:r>
            <a:r>
              <a:rPr lang="en-US" sz="2500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Kupovina</a:t>
            </a:r>
            <a:r>
              <a:rPr lang="en-US" sz="2500" dirty="0"/>
              <a:t> </a:t>
            </a:r>
            <a:r>
              <a:rPr lang="en-US" sz="2500" dirty="0" err="1"/>
              <a:t>filma</a:t>
            </a:r>
            <a:endParaRPr lang="en-US" sz="2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Pretraga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r>
              <a:rPr lang="en-US" sz="2500" dirty="0"/>
              <a:t> I </a:t>
            </a:r>
            <a:r>
              <a:rPr lang="en-US" sz="2500" dirty="0" err="1"/>
              <a:t>pretraga</a:t>
            </a:r>
            <a:r>
              <a:rPr lang="en-US" sz="2500" dirty="0"/>
              <a:t> </a:t>
            </a:r>
            <a:r>
              <a:rPr lang="en-US" sz="2500" dirty="0" err="1"/>
              <a:t>korisnika</a:t>
            </a:r>
            <a:endParaRPr lang="en-US" sz="2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Dodavanje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r>
              <a:rPr lang="en-US" sz="2500" dirty="0"/>
              <a:t> </a:t>
            </a:r>
            <a:r>
              <a:rPr lang="en-US" sz="2500" dirty="0" err="1"/>
              <a:t>na</a:t>
            </a:r>
            <a:r>
              <a:rPr lang="en-US" sz="2500" dirty="0"/>
              <a:t> </a:t>
            </a:r>
            <a:r>
              <a:rPr lang="en-US" sz="2500" dirty="0" err="1"/>
              <a:t>listu</a:t>
            </a:r>
            <a:r>
              <a:rPr lang="en-US" sz="2500" dirty="0"/>
              <a:t> </a:t>
            </a:r>
            <a:r>
              <a:rPr lang="en-US" sz="2500" dirty="0" err="1"/>
              <a:t>želja</a:t>
            </a:r>
            <a:r>
              <a:rPr lang="en-US" sz="2500" dirty="0"/>
              <a:t> i </a:t>
            </a:r>
            <a:r>
              <a:rPr lang="en-US" sz="2500" dirty="0" err="1"/>
              <a:t>listu</a:t>
            </a:r>
            <a:r>
              <a:rPr lang="en-US" sz="2500" dirty="0"/>
              <a:t> </a:t>
            </a:r>
            <a:r>
              <a:rPr lang="en-US" sz="2500" dirty="0" err="1"/>
              <a:t>pogledanih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endParaRPr lang="en-US" sz="25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500" dirty="0" err="1"/>
              <a:t>Ocijenjivanje</a:t>
            </a:r>
            <a:r>
              <a:rPr lang="en-US" sz="2500" dirty="0"/>
              <a:t> </a:t>
            </a:r>
            <a:r>
              <a:rPr lang="en-US" sz="2500" dirty="0" err="1"/>
              <a:t>filmova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965756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AB858-C123-473D-AAF0-044EB01EB7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Struktura</a:t>
            </a:r>
            <a:r>
              <a:rPr lang="en-US" dirty="0"/>
              <a:t> </a:t>
            </a:r>
            <a:r>
              <a:rPr lang="en-US" dirty="0" err="1"/>
              <a:t>aplikacije</a:t>
            </a:r>
            <a:r>
              <a:rPr lang="en-US" dirty="0"/>
              <a:t> </a:t>
            </a:r>
            <a:r>
              <a:rPr lang="en-US" dirty="0" err="1"/>
              <a:t>kroz</a:t>
            </a:r>
            <a:r>
              <a:rPr lang="en-US" dirty="0"/>
              <a:t> </a:t>
            </a:r>
            <a:r>
              <a:rPr lang="en-US" dirty="0" err="1"/>
              <a:t>dijagrame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0829C0-0E08-4A5A-B6FA-7D17C2319B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614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100" y="826769"/>
            <a:ext cx="7543800" cy="365761"/>
          </a:xfrm>
        </p:spPr>
        <p:txBody>
          <a:bodyPr>
            <a:normAutofit fontScale="90000"/>
          </a:bodyPr>
          <a:lstStyle/>
          <a:p>
            <a:pPr algn="l"/>
            <a:r>
              <a:rPr lang="en-US" sz="2500" dirty="0"/>
              <a:t>Use Case </a:t>
            </a:r>
            <a:r>
              <a:rPr lang="en-US" sz="2500" dirty="0" err="1"/>
              <a:t>Dijagram</a:t>
            </a:r>
            <a:endParaRPr lang="bs-Latn-BA" sz="2500" dirty="0"/>
          </a:p>
        </p:txBody>
      </p:sp>
      <p:pic>
        <p:nvPicPr>
          <p:cNvPr id="4" name="Picture 3" descr="MainUseCas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00200"/>
            <a:ext cx="7010400" cy="42481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r>
              <a:rPr lang="bs-Latn-BA" dirty="0"/>
              <a:t>Dijagram Klasa</a:t>
            </a:r>
          </a:p>
          <a:p>
            <a:endParaRPr lang="bs-Latn-BA" dirty="0"/>
          </a:p>
        </p:txBody>
      </p:sp>
      <p:pic>
        <p:nvPicPr>
          <p:cNvPr id="4" name="Picture 3" descr="dijagramKlas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1066800"/>
            <a:ext cx="8153400" cy="518321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5897563"/>
          </a:xfrm>
        </p:spPr>
        <p:txBody>
          <a:bodyPr/>
          <a:lstStyle/>
          <a:p>
            <a:r>
              <a:rPr lang="bs-Latn-BA" dirty="0"/>
              <a:t>Dijagram Aktivnosti(Kupovina)</a:t>
            </a:r>
          </a:p>
          <a:p>
            <a:endParaRPr lang="bs-Latn-BA" dirty="0"/>
          </a:p>
        </p:txBody>
      </p:sp>
      <p:pic>
        <p:nvPicPr>
          <p:cNvPr id="4" name="Picture 3" descr="DijagramKupovin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066800"/>
            <a:ext cx="7691718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r>
              <a:rPr lang="bs-Latn-BA" dirty="0"/>
              <a:t>Dijagram Sekvence(Registracija)</a:t>
            </a:r>
          </a:p>
          <a:p>
            <a:endParaRPr lang="bs-Latn-BA" dirty="0"/>
          </a:p>
        </p:txBody>
      </p:sp>
      <p:pic>
        <p:nvPicPr>
          <p:cNvPr id="4" name="Picture 3" descr="DijagramSekvenceRegistracij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300162"/>
            <a:ext cx="6934200" cy="46434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461</TotalTime>
  <Words>266</Words>
  <Application>Microsoft Office PowerPoint</Application>
  <PresentationFormat>On-screen Show (4:3)</PresentationFormat>
  <Paragraphs>29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Retrospect</vt:lpstr>
      <vt:lpstr>Online Videoteka Fenix</vt:lpstr>
      <vt:lpstr>Opis teme:</vt:lpstr>
      <vt:lpstr>PowerPoint Presentation</vt:lpstr>
      <vt:lpstr>Procesi</vt:lpstr>
      <vt:lpstr>Struktura aplikacije kroz dijagrame</vt:lpstr>
      <vt:lpstr>Use Case Dijagram</vt:lpstr>
      <vt:lpstr>PowerPoint Presentation</vt:lpstr>
      <vt:lpstr>PowerPoint Presentation</vt:lpstr>
      <vt:lpstr>PowerPoint Presentation</vt:lpstr>
      <vt:lpstr>Prototip</vt:lpstr>
      <vt:lpstr>Login</vt:lpstr>
      <vt:lpstr>Administrator</vt:lpstr>
      <vt:lpstr>Registracija</vt:lpstr>
      <vt:lpstr>Korisnički profil</vt:lpstr>
      <vt:lpstr>Home Page</vt:lpstr>
      <vt:lpstr>Pretraga</vt:lpstr>
      <vt:lpstr>Detaljni prikaz Film</vt:lpstr>
      <vt:lpstr>Plaćanje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ACER</dc:creator>
  <cp:lastModifiedBy>Amra Habibović</cp:lastModifiedBy>
  <cp:revision>32</cp:revision>
  <dcterms:created xsi:type="dcterms:W3CDTF">2006-08-16T00:00:00Z</dcterms:created>
  <dcterms:modified xsi:type="dcterms:W3CDTF">2018-06-05T06:06:30Z</dcterms:modified>
</cp:coreProperties>
</file>

<file path=docProps/thumbnail.jpeg>
</file>